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E08431344E6448A7F558A4AD62F321" ma:contentTypeVersion="0" ma:contentTypeDescription="Create a new document." ma:contentTypeScope="" ma:versionID="f94660219a883480d4700937b6f2c3c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3.xml><?xml version="1.0" encoding="utf-8"?>
<ds:datastoreItem xmlns:ds="http://schemas.openxmlformats.org/officeDocument/2006/customXml" ds:itemID="{B2E736EE-405A-495B-B88E-5196A1394A0D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0x010100B5E08431344E6448A7F558A4AD62F321</vt:lpwstr>
  </property>
</Properties>
</file>